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Default Extension="emf" ContentType="image/x-emf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848" y="-7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F3F7-4D94-2B46-8D99-E128E2EEF191}" type="datetimeFigureOut">
              <a:rPr lang="en-US" smtClean="0"/>
              <a:pPr/>
              <a:t>4/30/18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E1DD-0A45-CD42-A225-2D5DC24CF5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F3F7-4D94-2B46-8D99-E128E2EEF191}" type="datetimeFigureOut">
              <a:rPr lang="en-US" smtClean="0"/>
              <a:pPr/>
              <a:t>4/30/18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E1DD-0A45-CD42-A225-2D5DC24CF5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F3F7-4D94-2B46-8D99-E128E2EEF191}" type="datetimeFigureOut">
              <a:rPr lang="en-US" smtClean="0"/>
              <a:pPr/>
              <a:t>4/30/18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E1DD-0A45-CD42-A225-2D5DC24CF5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F3F7-4D94-2B46-8D99-E128E2EEF191}" type="datetimeFigureOut">
              <a:rPr lang="en-US" smtClean="0"/>
              <a:pPr/>
              <a:t>4/30/18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E1DD-0A45-CD42-A225-2D5DC24CF5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F3F7-4D94-2B46-8D99-E128E2EEF191}" type="datetimeFigureOut">
              <a:rPr lang="en-US" smtClean="0"/>
              <a:pPr/>
              <a:t>4/30/18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E1DD-0A45-CD42-A225-2D5DC24CF5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F3F7-4D94-2B46-8D99-E128E2EEF191}" type="datetimeFigureOut">
              <a:rPr lang="en-US" smtClean="0"/>
              <a:pPr/>
              <a:t>4/30/18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E1DD-0A45-CD42-A225-2D5DC24CF5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F3F7-4D94-2B46-8D99-E128E2EEF191}" type="datetimeFigureOut">
              <a:rPr lang="en-US" smtClean="0"/>
              <a:pPr/>
              <a:t>4/30/18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E1DD-0A45-CD42-A225-2D5DC24CF5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F3F7-4D94-2B46-8D99-E128E2EEF191}" type="datetimeFigureOut">
              <a:rPr lang="en-US" smtClean="0"/>
              <a:pPr/>
              <a:t>4/30/18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E1DD-0A45-CD42-A225-2D5DC24CF5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F3F7-4D94-2B46-8D99-E128E2EEF191}" type="datetimeFigureOut">
              <a:rPr lang="en-US" smtClean="0"/>
              <a:pPr/>
              <a:t>4/30/18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E1DD-0A45-CD42-A225-2D5DC24CF5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F3F7-4D94-2B46-8D99-E128E2EEF191}" type="datetimeFigureOut">
              <a:rPr lang="en-US" smtClean="0"/>
              <a:pPr/>
              <a:t>4/30/18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E1DD-0A45-CD42-A225-2D5DC24CF5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2F3F7-4D94-2B46-8D99-E128E2EEF191}" type="datetimeFigureOut">
              <a:rPr lang="en-US" smtClean="0"/>
              <a:pPr/>
              <a:t>4/30/18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BE1DD-0A45-CD42-A225-2D5DC24CF5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2F3F7-4D94-2B46-8D99-E128E2EEF191}" type="datetimeFigureOut">
              <a:rPr lang="en-US" smtClean="0"/>
              <a:pPr/>
              <a:t>4/30/18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BE1DD-0A45-CD42-A225-2D5DC24CF5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emf"/><Relationship Id="rId7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mLzIsJqxC5I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76" y="1468303"/>
            <a:ext cx="7621090" cy="43075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506" y="182084"/>
            <a:ext cx="2840007" cy="37238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3306" y="2602378"/>
            <a:ext cx="3090339" cy="20564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1887" y="182084"/>
            <a:ext cx="3492500" cy="23241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710" y="3905971"/>
            <a:ext cx="4548665" cy="26108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81375" y="5690553"/>
            <a:ext cx="2668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“persuading” Senator Russell of Georgia</a:t>
            </a:r>
            <a:endParaRPr lang="en-US" dirty="0"/>
          </a:p>
        </p:txBody>
      </p:sp>
      <p:pic>
        <p:nvPicPr>
          <p:cNvPr id="7" name="Picture 6" descr="Conflict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746912" y="5777537"/>
            <a:ext cx="956733" cy="739294"/>
          </a:xfrm>
          <a:prstGeom prst="rect">
            <a:avLst/>
          </a:prstGeom>
        </p:spPr>
      </p:pic>
      <p:pic>
        <p:nvPicPr>
          <p:cNvPr id="8" name="Picture 7" descr="allies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750217" y="855133"/>
            <a:ext cx="810807" cy="6265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>
          <a:xfrm flipV="1">
            <a:off x="482321" y="6221028"/>
            <a:ext cx="8135145" cy="32150"/>
          </a:xfrm>
          <a:prstGeom prst="straightConnector1">
            <a:avLst/>
          </a:prstGeom>
          <a:ln w="571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916409" y="5899527"/>
            <a:ext cx="0" cy="707301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856386" y="5816814"/>
            <a:ext cx="0" cy="707301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324139" y="5867377"/>
            <a:ext cx="0" cy="707301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029262" y="5816814"/>
            <a:ext cx="0" cy="707301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597161" y="5867377"/>
            <a:ext cx="0" cy="707301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595761" y="2121902"/>
            <a:ext cx="4164037" cy="4018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Kennedy assassinated Nov 1963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3119" y="201876"/>
            <a:ext cx="6064512" cy="4037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Civil Rights Act of 1957 (watered down rights)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147169" y="2773010"/>
            <a:ext cx="4382756" cy="457826"/>
          </a:xfrm>
          <a:prstGeom prst="rect">
            <a:avLst/>
          </a:prstGeom>
          <a:solidFill>
            <a:srgbClr val="8EB4E3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Civil Rights Act of 1964 July 1964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509640" y="4607592"/>
            <a:ext cx="2647991" cy="4108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Selma March 1965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30064" y="6422162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1970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70839" y="6488668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1955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994889" y="6477515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1960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90087" y="6477515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1950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702940" y="6486329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1965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789107" y="5120432"/>
            <a:ext cx="5104980" cy="3864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Voting Rights Act of 1965 August 1965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90086" y="734335"/>
            <a:ext cx="5439175" cy="4423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Letter from Birmingham Jail April 1963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162807" y="1433793"/>
            <a:ext cx="5773573" cy="4423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March on Washington  “Dream” July 1963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125375" y="3967908"/>
            <a:ext cx="4382756" cy="457826"/>
          </a:xfrm>
          <a:prstGeom prst="rect">
            <a:avLst/>
          </a:prstGeom>
          <a:solidFill>
            <a:srgbClr val="8EB4E3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Presidential Election Nov 1964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768321" y="3485228"/>
            <a:ext cx="3758422" cy="3864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Gulf of Tonkin August 1964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5702940" y="5851302"/>
            <a:ext cx="0" cy="707301"/>
          </a:xfrm>
          <a:prstGeom prst="line">
            <a:avLst/>
          </a:prstGeom>
          <a:ln w="38100" cmpd="sng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576828" y="5867377"/>
            <a:ext cx="0" cy="707301"/>
          </a:xfrm>
          <a:prstGeom prst="line">
            <a:avLst/>
          </a:prstGeom>
          <a:ln w="38100" cmpd="sng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832729" y="5851302"/>
            <a:ext cx="0" cy="707301"/>
          </a:xfrm>
          <a:prstGeom prst="line">
            <a:avLst/>
          </a:prstGeom>
          <a:ln w="38100" cmpd="sng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9891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338" y="137241"/>
            <a:ext cx="7058520" cy="6720759"/>
          </a:xfrm>
          <a:prstGeom prst="rect">
            <a:avLst/>
          </a:prstGeom>
        </p:spPr>
      </p:pic>
      <p:pic>
        <p:nvPicPr>
          <p:cNvPr id="2" name="Picture 1" descr="balanc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933267" y="5945524"/>
            <a:ext cx="939800" cy="726209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1516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King interview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www.youtube.com/watch?v</a:t>
            </a:r>
            <a:r>
              <a:rPr lang="en-US" dirty="0" smtClean="0"/>
              <a:t>=-Ll4QmvnGcU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Malcolm 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Malcolm X</a:t>
            </a:r>
          </a:p>
          <a:p>
            <a:r>
              <a:rPr lang="en-US" dirty="0" smtClean="0"/>
              <a:t>Malcolm Little joined Nation of Islam while in prison</a:t>
            </a:r>
          </a:p>
          <a:p>
            <a:r>
              <a:rPr lang="en-US" dirty="0" smtClean="0"/>
              <a:t>Converted to true Islam</a:t>
            </a:r>
          </a:p>
          <a:p>
            <a:r>
              <a:rPr lang="en-US" dirty="0" smtClean="0"/>
              <a:t>https://</a:t>
            </a:r>
            <a:r>
              <a:rPr lang="en-US" dirty="0" err="1" smtClean="0"/>
              <a:t>www.youtube.com/watch?v</a:t>
            </a:r>
            <a:r>
              <a:rPr lang="en-US" dirty="0" smtClean="0"/>
              <a:t>=imV4kqJNP_0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Panthers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Bobby Seale, Huey Newton founded in 1966</a:t>
            </a:r>
          </a:p>
          <a:p>
            <a:r>
              <a:rPr lang="en-US" dirty="0" smtClean="0"/>
              <a:t>Fred Hampton killed</a:t>
            </a:r>
          </a:p>
          <a:p>
            <a:r>
              <a:rPr lang="en-US" dirty="0" smtClean="0"/>
              <a:t>Eldridge Cleaver</a:t>
            </a:r>
          </a:p>
          <a:p>
            <a:r>
              <a:rPr lang="en-US" dirty="0" smtClean="0"/>
              <a:t>Protect against police aggression, develop youth</a:t>
            </a:r>
          </a:p>
          <a:p>
            <a:r>
              <a:rPr lang="en-US" dirty="0" smtClean="0"/>
              <a:t>   </a:t>
            </a:r>
            <a:r>
              <a:rPr lang="en-US" dirty="0" smtClean="0">
                <a:hlinkClick r:id="rId2"/>
              </a:rPr>
              <a:t>https://www.youtube.com/watch?v=mLzIsJqxC5I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7530</TotalTime>
  <Words>142</Words>
  <Application>Microsoft Macintosh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King interview</vt:lpstr>
      <vt:lpstr>Malcolm X</vt:lpstr>
      <vt:lpstr>Black Panthers</vt:lpstr>
    </vt:vector>
  </TitlesOfParts>
  <Company>Georgetown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Hagerty</dc:creator>
  <cp:lastModifiedBy>Thomas Hagerty</cp:lastModifiedBy>
  <cp:revision>77</cp:revision>
  <dcterms:created xsi:type="dcterms:W3CDTF">2018-04-30T11:48:46Z</dcterms:created>
  <dcterms:modified xsi:type="dcterms:W3CDTF">2018-05-02T14:25:43Z</dcterms:modified>
</cp:coreProperties>
</file>